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64" r:id="rId2"/>
    <p:sldId id="278" r:id="rId3"/>
    <p:sldId id="269" r:id="rId4"/>
    <p:sldId id="270" r:id="rId5"/>
    <p:sldId id="280" r:id="rId6"/>
    <p:sldId id="271" r:id="rId7"/>
    <p:sldId id="257" r:id="rId8"/>
    <p:sldId id="273" r:id="rId9"/>
    <p:sldId id="26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2FF2-0F16-4751-ACD5-26AE99D57E2B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04566-87EC-481A-AAE8-CA34EB9EC1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4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0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74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56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05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8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3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7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38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72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82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12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5CB8-E707-40F9-81F7-7A655A95CCAD}" type="datetimeFigureOut">
              <a:rPr lang="zh-TW" altLang="en-US" smtClean="0"/>
              <a:t>2021/6/8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10A3-8D95-45D4-8999-D9A2758E74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43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504" y="2745766"/>
            <a:ext cx="10515600" cy="64440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借支前，請先確認借支款項內容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296" y="3297116"/>
            <a:ext cx="10506808" cy="3077307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向廠商採購之項目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請辦理借支時，一併列印請購單，完成</a:t>
            </a: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請購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程序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租、住宿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參考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元以上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購借支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借支沖銷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一般黏貼憑證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借支繳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回步驟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無須採購之項目，則可直接登打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借支，例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學生參賽雜費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2">
              <a:spcBef>
                <a:spcPts val="1000"/>
              </a:spcBef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請參考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10,000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以上借支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借支沖銷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一般黏貼憑證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)+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借支繳回步驟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34108" y="383199"/>
            <a:ext cx="3373317" cy="644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en-US" altLang="zh-TW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0" y="895718"/>
            <a:ext cx="11482754" cy="13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費、講師費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等仍請以逕匯帳戶為原則，如確有需要再請依程序辦理借支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06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624254"/>
            <a:ext cx="12192000" cy="6233746"/>
            <a:chOff x="0" y="0"/>
            <a:chExt cx="12192000" cy="6858000"/>
          </a:xfrm>
        </p:grpSpPr>
        <p:grpSp>
          <p:nvGrpSpPr>
            <p:cNvPr id="5" name="群組 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2"/>
              <a:srcRect l="23726" t="3240" r="18823" b="34203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5961186" y="3200399"/>
                <a:ext cx="1890345" cy="40631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新增借支請購</a:t>
                </a:r>
                <a:endPara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cxnSp>
          <p:nvCxnSpPr>
            <p:cNvPr id="6" name="直線單箭頭接點 5"/>
            <p:cNvCxnSpPr>
              <a:stCxn id="8" idx="1"/>
            </p:cNvCxnSpPr>
            <p:nvPr/>
          </p:nvCxnSpPr>
          <p:spPr>
            <a:xfrm flipH="1">
              <a:off x="4906110" y="3403558"/>
              <a:ext cx="1055076" cy="2276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0" y="4772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購借支，需同時請購，一併列印請購單</a:t>
            </a:r>
            <a:endParaRPr lang="en-US" altLang="zh-TW" sz="2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372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0" y="-3675"/>
            <a:ext cx="12332677" cy="6858000"/>
            <a:chOff x="0" y="0"/>
            <a:chExt cx="12332677" cy="6858000"/>
          </a:xfrm>
        </p:grpSpPr>
        <p:grpSp>
          <p:nvGrpSpPr>
            <p:cNvPr id="10" name="群組 9"/>
            <p:cNvGrpSpPr/>
            <p:nvPr/>
          </p:nvGrpSpPr>
          <p:grpSpPr>
            <a:xfrm>
              <a:off x="0" y="0"/>
              <a:ext cx="12332677" cy="6858000"/>
              <a:chOff x="167054" y="2532184"/>
              <a:chExt cx="12332677" cy="6858000"/>
            </a:xfrm>
          </p:grpSpPr>
          <p:pic>
            <p:nvPicPr>
              <p:cNvPr id="3" name="圖片 2"/>
              <p:cNvPicPr>
                <a:picLocks noChangeAspect="1"/>
              </p:cNvPicPr>
              <p:nvPr/>
            </p:nvPicPr>
            <p:blipFill rotWithShape="1">
              <a:blip r:embed="rId2"/>
              <a:srcRect l="23161" t="7344" r="24486" b="44654"/>
              <a:stretch/>
            </p:blipFill>
            <p:spPr>
              <a:xfrm>
                <a:off x="167054" y="2532184"/>
                <a:ext cx="12332677" cy="6858000"/>
              </a:xfrm>
              <a:prstGeom prst="rect">
                <a:avLst/>
              </a:prstGeom>
            </p:spPr>
          </p:pic>
          <p:cxnSp>
            <p:nvCxnSpPr>
              <p:cNvPr id="9" name="直線單箭頭接點 8"/>
              <p:cNvCxnSpPr/>
              <p:nvPr/>
            </p:nvCxnSpPr>
            <p:spPr>
              <a:xfrm flipH="1" flipV="1">
                <a:off x="4598377" y="4587997"/>
                <a:ext cx="1277816" cy="9713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單箭頭接點 7"/>
              <p:cNvCxnSpPr/>
              <p:nvPr/>
            </p:nvCxnSpPr>
            <p:spPr>
              <a:xfrm flipH="1" flipV="1">
                <a:off x="5237285" y="5559332"/>
                <a:ext cx="613996" cy="398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字方塊 6"/>
            <p:cNvSpPr txBox="1"/>
            <p:nvPr/>
          </p:nvSpPr>
          <p:spPr>
            <a:xfrm>
              <a:off x="5709138" y="2884502"/>
              <a:ext cx="4431324" cy="92333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點選預借款結案日期，填列預計歸墊日期，請以數字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7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碼呈現，勿用特殊符號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”/”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                   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EX:1100228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，勿用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110/2/28</a:t>
              </a: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478573" y="5145670"/>
            <a:ext cx="5905500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同一般請購，敘明請購品名、數量、經費用途等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7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3" name="群組 3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26" name="群組 25"/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pic>
              <p:nvPicPr>
                <p:cNvPr id="3" name="圖片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4528" t="4553" r="24486" b="29567"/>
                <a:stretch/>
              </p:blipFill>
              <p:spPr>
                <a:xfrm>
                  <a:off x="0" y="0"/>
                  <a:ext cx="12192000" cy="6858000"/>
                </a:xfrm>
                <a:prstGeom prst="rect">
                  <a:avLst/>
                </a:prstGeom>
              </p:spPr>
            </p:pic>
            <p:grpSp>
              <p:nvGrpSpPr>
                <p:cNvPr id="25" name="群組 24"/>
                <p:cNvGrpSpPr/>
                <p:nvPr/>
              </p:nvGrpSpPr>
              <p:grpSpPr>
                <a:xfrm>
                  <a:off x="4378570" y="1886100"/>
                  <a:ext cx="7631724" cy="2798915"/>
                  <a:chOff x="4378570" y="1886100"/>
                  <a:chExt cx="7631724" cy="2798915"/>
                </a:xfrm>
              </p:grpSpPr>
              <p:sp>
                <p:nvSpPr>
                  <p:cNvPr id="5" name="橢圓 4"/>
                  <p:cNvSpPr/>
                  <p:nvPr/>
                </p:nvSpPr>
                <p:spPr>
                  <a:xfrm>
                    <a:off x="7926264" y="1886100"/>
                    <a:ext cx="1608992" cy="613238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grpSp>
                <p:nvGrpSpPr>
                  <p:cNvPr id="24" name="群組 23"/>
                  <p:cNvGrpSpPr/>
                  <p:nvPr/>
                </p:nvGrpSpPr>
                <p:grpSpPr>
                  <a:xfrm>
                    <a:off x="4378570" y="2519245"/>
                    <a:ext cx="7631724" cy="2165770"/>
                    <a:chOff x="4352192" y="2499338"/>
                    <a:chExt cx="7631724" cy="2165770"/>
                  </a:xfrm>
                </p:grpSpPr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4352192" y="2499338"/>
                      <a:ext cx="7631724" cy="2165770"/>
                      <a:chOff x="4343400" y="2499338"/>
                      <a:chExt cx="7631724" cy="2165770"/>
                    </a:xfrm>
                  </p:grpSpPr>
                  <p:sp>
                    <p:nvSpPr>
                      <p:cNvPr id="6" name="橢圓 5"/>
                      <p:cNvSpPr/>
                      <p:nvPr/>
                    </p:nvSpPr>
                    <p:spPr>
                      <a:xfrm>
                        <a:off x="4343400" y="4051870"/>
                        <a:ext cx="7631724" cy="613238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  <p:grpSp>
                    <p:nvGrpSpPr>
                      <p:cNvPr id="20" name="群組 19"/>
                      <p:cNvGrpSpPr/>
                      <p:nvPr/>
                    </p:nvGrpSpPr>
                    <p:grpSpPr>
                      <a:xfrm>
                        <a:off x="6515098" y="2499338"/>
                        <a:ext cx="5081953" cy="893486"/>
                        <a:chOff x="6515098" y="2499338"/>
                        <a:chExt cx="5081953" cy="893486"/>
                      </a:xfrm>
                    </p:grpSpPr>
                    <p:sp>
                      <p:nvSpPr>
                        <p:cNvPr id="4" name="文字方塊 3"/>
                        <p:cNvSpPr txBox="1"/>
                        <p:nvPr/>
                      </p:nvSpPr>
                      <p:spPr>
                        <a:xfrm>
                          <a:off x="6515098" y="3023492"/>
                          <a:ext cx="5081953" cy="369332"/>
                        </a:xfrm>
                        <a:prstGeom prst="rect">
                          <a:avLst/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TW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4</a:t>
                          </a:r>
                          <a:r>
                            <a:rPr lang="en-US" altLang="zh-TW" dirty="0" smtClean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.</a:t>
                          </a:r>
                          <a:r>
                            <a:rPr lang="zh-TW" altLang="en-US" dirty="0" smtClean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編輯受款人，已知廠商，請直接逕</a:t>
                          </a:r>
                          <a:r>
                            <a:rPr lang="zh-TW" altLang="en-US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匯</a:t>
                          </a:r>
                          <a:r>
                            <a:rPr lang="zh-TW" altLang="en-US" dirty="0" smtClean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廠商帳戶</a:t>
                          </a:r>
                          <a:endParaRPr lang="en-US" altLang="zh-TW" dirty="0" smtClean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p:txBody>
                    </p:sp>
                    <p:cxnSp>
                      <p:nvCxnSpPr>
                        <p:cNvPr id="7" name="直線單箭頭接點 6"/>
                        <p:cNvCxnSpPr>
                          <a:endCxn id="5" idx="4"/>
                        </p:cNvCxnSpPr>
                        <p:nvPr/>
                      </p:nvCxnSpPr>
                      <p:spPr>
                        <a:xfrm flipV="1">
                          <a:off x="8726363" y="2499338"/>
                          <a:ext cx="4397" cy="500697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9" name="直線單箭頭接點 8"/>
                    <p:cNvCxnSpPr/>
                    <p:nvPr/>
                  </p:nvCxnSpPr>
                  <p:spPr>
                    <a:xfrm>
                      <a:off x="8730760" y="3389437"/>
                      <a:ext cx="0" cy="662433"/>
                    </a:xfrm>
                    <a:prstGeom prst="straightConnector1">
                      <a:avLst/>
                    </a:prstGeom>
                    <a:ln w="381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7" name="橢圓 26"/>
              <p:cNvSpPr/>
              <p:nvPr/>
            </p:nvSpPr>
            <p:spPr>
              <a:xfrm>
                <a:off x="10736293" y="1586006"/>
                <a:ext cx="895928" cy="48952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10999176" y="1447104"/>
                <a:ext cx="185081" cy="12221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字方塊 27"/>
            <p:cNvSpPr txBox="1"/>
            <p:nvPr/>
          </p:nvSpPr>
          <p:spPr>
            <a:xfrm>
              <a:off x="9694985" y="1051077"/>
              <a:ext cx="2403232" cy="36933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完成後存入列印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2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1452" t="9568" r="30369" b="13210"/>
          <a:stretch/>
        </p:blipFill>
        <p:spPr>
          <a:xfrm>
            <a:off x="156540" y="817684"/>
            <a:ext cx="5628798" cy="59172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1042" t="6153" r="32480" b="4380"/>
          <a:stretch/>
        </p:blipFill>
        <p:spPr>
          <a:xfrm>
            <a:off x="5882054" y="162170"/>
            <a:ext cx="5600699" cy="66958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" y="43906"/>
            <a:ext cx="8238393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請同時列印請購單及借款單，送請購程序完成請購單後，連同借款單送主計室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33180" y="3776295"/>
            <a:ext cx="2100516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列印後請確認借款領取方式     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逕匯廠商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者，請直接匯款廠商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51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0" y="624254"/>
            <a:ext cx="12192000" cy="6233746"/>
            <a:chOff x="0" y="0"/>
            <a:chExt cx="12192000" cy="6858000"/>
          </a:xfrm>
        </p:grpSpPr>
        <p:grpSp>
          <p:nvGrpSpPr>
            <p:cNvPr id="4" name="群組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 rotWithShape="1">
              <a:blip r:embed="rId2"/>
              <a:srcRect l="23726" t="3240" r="18823" b="34203"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文字方塊 6"/>
              <p:cNvSpPr txBox="1"/>
              <p:nvPr/>
            </p:nvSpPr>
            <p:spPr>
              <a:xfrm>
                <a:off x="5961186" y="3200399"/>
                <a:ext cx="1890345" cy="40631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新增借支請購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cxnSp>
          <p:nvCxnSpPr>
            <p:cNvPr id="5" name="直線單箭頭接點 4"/>
            <p:cNvCxnSpPr>
              <a:stCxn id="7" idx="1"/>
            </p:cNvCxnSpPr>
            <p:nvPr/>
          </p:nvCxnSpPr>
          <p:spPr>
            <a:xfrm flipH="1">
              <a:off x="4906110" y="3403558"/>
              <a:ext cx="1055076" cy="2276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1017"/>
            <a:ext cx="5899638" cy="593237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二、請購借支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無須事前請購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7552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接點 30"/>
          <p:cNvCxnSpPr/>
          <p:nvPr/>
        </p:nvCxnSpPr>
        <p:spPr>
          <a:xfrm>
            <a:off x="3982915" y="2189285"/>
            <a:ext cx="773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/>
          <p:cNvGrpSpPr/>
          <p:nvPr/>
        </p:nvGrpSpPr>
        <p:grpSpPr>
          <a:xfrm>
            <a:off x="-49824" y="-67906"/>
            <a:ext cx="12288715" cy="6858001"/>
            <a:chOff x="0" y="-1"/>
            <a:chExt cx="12288715" cy="685800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l="24131" t="3298" r="17611" b="41196"/>
            <a:stretch/>
          </p:blipFill>
          <p:spPr>
            <a:xfrm>
              <a:off x="0" y="-1"/>
              <a:ext cx="12288715" cy="6858001"/>
            </a:xfrm>
            <a:prstGeom prst="rect">
              <a:avLst/>
            </a:prstGeom>
          </p:spPr>
        </p:pic>
        <p:grpSp>
          <p:nvGrpSpPr>
            <p:cNvPr id="36" name="群組 35"/>
            <p:cNvGrpSpPr/>
            <p:nvPr/>
          </p:nvGrpSpPr>
          <p:grpSpPr>
            <a:xfrm>
              <a:off x="1909395" y="1496787"/>
              <a:ext cx="3984381" cy="3522473"/>
              <a:chOff x="1909395" y="1496787"/>
              <a:chExt cx="3984381" cy="3522473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2845776" y="1496787"/>
                <a:ext cx="3048000" cy="36933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2.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說明用途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借支活動、項目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909395" y="4095930"/>
                <a:ext cx="2460381" cy="92333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4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填列借支款項目及金額，及點選經費來源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同一般請購報支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4528038" y="2251862"/>
            <a:ext cx="7042639" cy="1432399"/>
            <a:chOff x="4651130" y="2189285"/>
            <a:chExt cx="7042639" cy="1432399"/>
          </a:xfrm>
        </p:grpSpPr>
        <p:sp>
          <p:nvSpPr>
            <p:cNvPr id="28" name="文字方塊 27"/>
            <p:cNvSpPr txBox="1"/>
            <p:nvPr/>
          </p:nvSpPr>
          <p:spPr>
            <a:xfrm>
              <a:off x="6049107" y="2975353"/>
              <a:ext cx="5644662" cy="64633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點選預借款結案日期，填列預計歸墊日期，請以數字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7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碼呈現，勿用特殊符號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”/”</a:t>
              </a:r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 flipV="1">
              <a:off x="5435111" y="3116042"/>
              <a:ext cx="613996" cy="1824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flipH="1" flipV="1">
              <a:off x="4651130" y="2189285"/>
              <a:ext cx="1397977" cy="11092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13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0"/>
            <a:ext cx="12288715" cy="6858001"/>
            <a:chOff x="0" y="0"/>
            <a:chExt cx="12288715" cy="685800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l="24131" t="3298" r="17611" b="41196"/>
            <a:stretch/>
          </p:blipFill>
          <p:spPr>
            <a:xfrm>
              <a:off x="0" y="0"/>
              <a:ext cx="12288715" cy="6858001"/>
            </a:xfrm>
            <a:prstGeom prst="rect">
              <a:avLst/>
            </a:prstGeom>
          </p:spPr>
        </p:pic>
        <p:grpSp>
          <p:nvGrpSpPr>
            <p:cNvPr id="4" name="群組 3"/>
            <p:cNvGrpSpPr/>
            <p:nvPr/>
          </p:nvGrpSpPr>
          <p:grpSpPr>
            <a:xfrm>
              <a:off x="6419849" y="2646485"/>
              <a:ext cx="4711213" cy="1586637"/>
              <a:chOff x="6049107" y="2035047"/>
              <a:chExt cx="4711213" cy="1586637"/>
            </a:xfrm>
          </p:grpSpPr>
          <p:sp>
            <p:nvSpPr>
              <p:cNvPr id="5" name="文字方塊 4"/>
              <p:cNvSpPr txBox="1"/>
              <p:nvPr/>
            </p:nvSpPr>
            <p:spPr>
              <a:xfrm>
                <a:off x="6049107" y="2975353"/>
                <a:ext cx="4711213" cy="64633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5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編輯受款人，請填列借支人；完成後請點選存入並列印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6" name="直線單箭頭接點 5"/>
              <p:cNvCxnSpPr/>
              <p:nvPr/>
            </p:nvCxnSpPr>
            <p:spPr>
              <a:xfrm flipH="1" flipV="1">
                <a:off x="7823689" y="2421908"/>
                <a:ext cx="910736" cy="5534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單箭頭接點 6"/>
              <p:cNvCxnSpPr/>
              <p:nvPr/>
            </p:nvCxnSpPr>
            <p:spPr>
              <a:xfrm flipV="1">
                <a:off x="8651631" y="2035047"/>
                <a:ext cx="754673" cy="94030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3139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31079" t="4671" r="29604" b="68750"/>
          <a:stretch/>
        </p:blipFill>
        <p:spPr>
          <a:xfrm>
            <a:off x="5832568" y="1715299"/>
            <a:ext cx="6009531" cy="228520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0" y="0"/>
            <a:ext cx="6884377" cy="6750424"/>
            <a:chOff x="609600" y="107576"/>
            <a:chExt cx="8159364" cy="6750424"/>
          </a:xfrm>
        </p:grpSpPr>
        <p:grpSp>
          <p:nvGrpSpPr>
            <p:cNvPr id="7" name="群組 6"/>
            <p:cNvGrpSpPr/>
            <p:nvPr/>
          </p:nvGrpSpPr>
          <p:grpSpPr>
            <a:xfrm>
              <a:off x="609600" y="107576"/>
              <a:ext cx="8159364" cy="6750424"/>
              <a:chOff x="609600" y="107576"/>
              <a:chExt cx="8159364" cy="6750424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3"/>
              <a:srcRect l="31192" t="6785" r="30757" b="18845"/>
              <a:stretch/>
            </p:blipFill>
            <p:spPr>
              <a:xfrm>
                <a:off x="609600" y="107576"/>
                <a:ext cx="7136423" cy="6750424"/>
              </a:xfrm>
              <a:prstGeom prst="rect">
                <a:avLst/>
              </a:prstGeom>
            </p:spPr>
          </p:pic>
          <p:sp>
            <p:nvSpPr>
              <p:cNvPr id="4" name="文字方塊 3"/>
              <p:cNvSpPr txBox="1"/>
              <p:nvPr/>
            </p:nvSpPr>
            <p:spPr>
              <a:xfrm>
                <a:off x="6279432" y="3482788"/>
                <a:ext cx="2489532" cy="64633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7.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列印後請確認借款領取方式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5" name="直線單箭頭接點 4"/>
              <p:cNvCxnSpPr/>
              <p:nvPr/>
            </p:nvCxnSpPr>
            <p:spPr>
              <a:xfrm flipH="1" flipV="1">
                <a:off x="5586046" y="3667454"/>
                <a:ext cx="693387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文字方塊 2"/>
            <p:cNvSpPr txBox="1"/>
            <p:nvPr/>
          </p:nvSpPr>
          <p:spPr>
            <a:xfrm>
              <a:off x="4661647" y="1528247"/>
              <a:ext cx="3815540" cy="36933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6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列印前請確認資料是否正確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8034964" y="3971962"/>
            <a:ext cx="3648808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借款單明細亦請由借款人核章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910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391</Words>
  <Application>Microsoft Office PowerPoint</Application>
  <PresentationFormat>寬螢幕</PresentationFormat>
  <Paragraphs>26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借支前，請先確認借支款項內容 </vt:lpstr>
      <vt:lpstr>PowerPoint 簡報</vt:lpstr>
      <vt:lpstr>PowerPoint 簡報</vt:lpstr>
      <vt:lpstr>PowerPoint 簡報</vt:lpstr>
      <vt:lpstr>PowerPoint 簡報</vt:lpstr>
      <vt:lpstr>二、請購借支(無須事前請購)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78</cp:revision>
  <dcterms:created xsi:type="dcterms:W3CDTF">2021-01-08T01:01:44Z</dcterms:created>
  <dcterms:modified xsi:type="dcterms:W3CDTF">2021-06-08T09:03:26Z</dcterms:modified>
</cp:coreProperties>
</file>