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sldIdLst>
    <p:sldId id="287" r:id="rId2"/>
    <p:sldId id="286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22FF2-0F16-4751-ACD5-26AE99D57E2B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F04566-87EC-481A-AAE8-CA34EB9EC1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413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01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74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56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05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84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73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79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38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72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582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12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C5CB8-E707-40F9-81F7-7A655A95CCAD}" type="datetimeFigureOut">
              <a:rPr lang="zh-TW" altLang="en-US" smtClean="0"/>
              <a:t>2021/6/8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D10A3-8D95-45D4-8999-D9A2758E7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43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l="21962" r="19313" b="50218"/>
          <a:stretch/>
        </p:blipFill>
        <p:spPr>
          <a:xfrm>
            <a:off x="0" y="476409"/>
            <a:ext cx="12191661" cy="6478305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2910253" y="3845802"/>
            <a:ext cx="2031023" cy="40011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點選借支繳回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721468" y="5298701"/>
            <a:ext cx="1257301" cy="40011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選下一步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" y="-16034"/>
            <a:ext cx="2444261" cy="492443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一、借支</a:t>
            </a: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繳</a:t>
            </a: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</a:t>
            </a:r>
            <a:endParaRPr lang="en-US" altLang="zh-TW" sz="2600" b="1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7230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2"/>
          <a:srcRect l="31039" t="5774" r="31176" b="43683"/>
          <a:stretch/>
        </p:blipFill>
        <p:spPr>
          <a:xfrm>
            <a:off x="2" y="3261946"/>
            <a:ext cx="6189783" cy="3596054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3"/>
          <a:srcRect l="20246" t="5218" r="20975" b="61796"/>
          <a:stretch/>
        </p:blipFill>
        <p:spPr>
          <a:xfrm>
            <a:off x="1" y="-1"/>
            <a:ext cx="10918570" cy="3446585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6622464" y="3743111"/>
            <a:ext cx="3734873" cy="1015663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登打並確認繳回金額，後存入，後送出納組繳回餘款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**本表無須列印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cxnSp>
        <p:nvCxnSpPr>
          <p:cNvPr id="5" name="直線單箭頭接點 4"/>
          <p:cNvCxnSpPr>
            <a:stCxn id="4" idx="1"/>
          </p:cNvCxnSpPr>
          <p:nvPr/>
        </p:nvCxnSpPr>
        <p:spPr>
          <a:xfrm flipH="1">
            <a:off x="1354016" y="4250943"/>
            <a:ext cx="5268448" cy="13849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單箭頭接點 5"/>
          <p:cNvCxnSpPr/>
          <p:nvPr/>
        </p:nvCxnSpPr>
        <p:spPr>
          <a:xfrm flipH="1" flipV="1">
            <a:off x="9680331" y="3086100"/>
            <a:ext cx="11724" cy="65701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28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1385</TotalTime>
  <Words>36</Words>
  <Application>Microsoft Office PowerPoint</Application>
  <PresentationFormat>寬螢幕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79</cp:revision>
  <dcterms:created xsi:type="dcterms:W3CDTF">2021-01-08T01:01:44Z</dcterms:created>
  <dcterms:modified xsi:type="dcterms:W3CDTF">2021-06-08T08:57:55Z</dcterms:modified>
</cp:coreProperties>
</file>